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2" r:id="rId3"/>
    <p:sldId id="257" r:id="rId4"/>
    <p:sldId id="259" r:id="rId5"/>
    <p:sldId id="264" r:id="rId6"/>
    <p:sldId id="260" r:id="rId7"/>
    <p:sldId id="276" r:id="rId8"/>
    <p:sldId id="277" r:id="rId9"/>
    <p:sldId id="274" r:id="rId10"/>
    <p:sldId id="261" r:id="rId11"/>
    <p:sldId id="278" r:id="rId12"/>
    <p:sldId id="279" r:id="rId13"/>
    <p:sldId id="262" r:id="rId14"/>
    <p:sldId id="268" r:id="rId15"/>
    <p:sldId id="263" r:id="rId16"/>
    <p:sldId id="281" r:id="rId17"/>
    <p:sldId id="271" r:id="rId18"/>
    <p:sldId id="258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5" autoAdjust="0"/>
    <p:restoredTop sz="94660"/>
  </p:normalViewPr>
  <p:slideViewPr>
    <p:cSldViewPr snapToGrid="0">
      <p:cViewPr>
        <p:scale>
          <a:sx n="130" d="100"/>
          <a:sy n="130" d="100"/>
        </p:scale>
        <p:origin x="992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94B04-CEC2-7A46-A682-12BAC588C4AA}" type="datetimeFigureOut">
              <a:rPr kumimoji="1" lang="ko-KR" altLang="en-US" smtClean="0"/>
              <a:t>2018. 6. 21.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50A47-7330-0A4E-8101-3BD58C27CD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30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50A47-7330-0A4E-8101-3BD58C27CD2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720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50A47-7330-0A4E-8101-3BD58C27CD2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749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CC676-BD70-6149-8D1B-E345D9CBF7B2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88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8773-8DBF-D843-A64A-80E194C3D483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7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0A13-2744-5343-A354-D1BF7C67922D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06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C2960-D75D-4547-B8DE-75CE94B58F45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13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95628-D868-EB47-A122-7352CA9CF5B3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6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C9B2D-4020-C04F-A68B-C6C92BBCC9A1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4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51B6-7617-3549-B459-0903FB6685B2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5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DC90-3E99-2542-BC2A-FDCF652CC6A8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6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A20BE-DDC3-3642-8DE0-260E4A53A68F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7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0284-31CB-DD4B-B4F2-04370139CBDB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2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B1DF-3092-2048-AFD3-E387C9C31B12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5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BBC1-1F1C-9545-8B7F-7BE1B0E1D969}" type="datetime1">
              <a:rPr lang="ko-KR" altLang="en-US" smtClean="0"/>
              <a:t>2018. 6. 21.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F731E-C9B5-4992-8327-AF0A30B61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98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Socket </a:t>
            </a:r>
            <a:r>
              <a:rPr lang="ko-KR" altLang="en-US" sz="2400" dirty="0">
                <a:latin typeface="+mn-ea"/>
                <a:ea typeface="+mn-ea"/>
              </a:rPr>
              <a:t>과 </a:t>
            </a:r>
            <a:r>
              <a:rPr lang="en-US" altLang="ko-KR" sz="2400" dirty="0">
                <a:latin typeface="+mn-ea"/>
                <a:ea typeface="+mn-ea"/>
              </a:rPr>
              <a:t>thread</a:t>
            </a:r>
            <a:r>
              <a:rPr lang="ko-KR" altLang="en-US" sz="2400" dirty="0">
                <a:latin typeface="+mn-ea"/>
                <a:ea typeface="+mn-ea"/>
              </a:rPr>
              <a:t>를  </a:t>
            </a:r>
            <a:r>
              <a:rPr lang="ko-KR" altLang="en-US" sz="2400" dirty="0" smtClean="0">
                <a:latin typeface="+mn-ea"/>
                <a:ea typeface="+mn-ea"/>
              </a:rPr>
              <a:t>활용한 </a:t>
            </a:r>
            <a:r>
              <a:rPr kumimoji="1" lang="en-US" altLang="ko-KR" dirty="0" smtClean="0">
                <a:latin typeface="+mn-ea"/>
                <a:ea typeface="+mn-ea"/>
              </a:rPr>
              <a:t/>
            </a:r>
            <a:br>
              <a:rPr kumimoji="1" lang="en-US" altLang="ko-KR" dirty="0" smtClean="0">
                <a:latin typeface="+mn-ea"/>
                <a:ea typeface="+mn-ea"/>
              </a:rPr>
            </a:br>
            <a:r>
              <a:rPr kumimoji="1" lang="ko-KR" altLang="en-US" dirty="0" smtClean="0">
                <a:latin typeface="+mn-ea"/>
                <a:ea typeface="+mn-ea"/>
              </a:rPr>
              <a:t>설문 </a:t>
            </a:r>
            <a:r>
              <a:rPr kumimoji="1" lang="ko-KR" altLang="en-US" dirty="0">
                <a:latin typeface="+mn-ea"/>
                <a:ea typeface="+mn-ea"/>
              </a:rPr>
              <a:t>조사 프로그램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16100" y="4706938"/>
            <a:ext cx="6858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dirty="0" smtClean="0"/>
              <a:t>2017115761 </a:t>
            </a:r>
            <a:r>
              <a:rPr lang="ko-KR" altLang="en-US" dirty="0" err="1"/>
              <a:t>진상재</a:t>
            </a:r>
            <a:endParaRPr lang="ko-KR" altLang="en-US" dirty="0"/>
          </a:p>
          <a:p>
            <a:pPr algn="r"/>
            <a:r>
              <a:rPr lang="en-US" altLang="ko-KR" dirty="0" smtClean="0"/>
              <a:t>2017110903 </a:t>
            </a:r>
            <a:r>
              <a:rPr lang="ko-KR" altLang="en-US" dirty="0" err="1"/>
              <a:t>박재준</a:t>
            </a:r>
            <a:endParaRPr lang="ko-KR" altLang="en-US" dirty="0"/>
          </a:p>
          <a:p>
            <a:pPr algn="r"/>
            <a:r>
              <a:rPr lang="en-US" altLang="ko-KR" dirty="0" smtClean="0"/>
              <a:t>2017115704 </a:t>
            </a:r>
            <a:r>
              <a:rPr lang="ko-KR" altLang="en-US" dirty="0" err="1" smtClean="0"/>
              <a:t>정윤규</a:t>
            </a:r>
            <a:endParaRPr lang="en-US" altLang="ko-KR" dirty="0" smtClean="0"/>
          </a:p>
          <a:p>
            <a:pPr algn="r"/>
            <a:r>
              <a:rPr lang="en-US" altLang="ko-KR" dirty="0"/>
              <a:t>2017110758 </a:t>
            </a:r>
            <a:r>
              <a:rPr lang="ko-KR" altLang="en-US" dirty="0" err="1"/>
              <a:t>조대성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7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Source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45307" y="4161879"/>
            <a:ext cx="5312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  <a:latin typeface="+mn-ea"/>
              </a:rPr>
              <a:t>3</a:t>
            </a:r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 응답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(</a:t>
            </a:r>
            <a:r>
              <a:rPr kumimoji="1" lang="ko-KR" altLang="en-US" sz="1600" b="1" dirty="0" smtClean="0">
                <a:solidFill>
                  <a:srgbClr val="C00000"/>
                </a:solidFill>
                <a:latin typeface="+mn-ea"/>
              </a:rPr>
              <a:t>선택지 번호 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or</a:t>
            </a:r>
            <a:r>
              <a:rPr kumimoji="1" lang="ko-KR" altLang="en-US" sz="1600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‘</a:t>
            </a:r>
            <a:r>
              <a:rPr kumimoji="1" lang="ko-KR" altLang="en-US" sz="1600" b="1" dirty="0" smtClean="0">
                <a:solidFill>
                  <a:srgbClr val="C00000"/>
                </a:solidFill>
                <a:latin typeface="+mn-ea"/>
              </a:rPr>
              <a:t>기타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’ </a:t>
            </a:r>
            <a:r>
              <a:rPr kumimoji="1" lang="ko-KR" altLang="en-US" sz="1600" b="1" dirty="0" smtClean="0">
                <a:solidFill>
                  <a:srgbClr val="C00000"/>
                </a:solidFill>
                <a:latin typeface="+mn-ea"/>
              </a:rPr>
              <a:t>선택 시 서술 응답</a:t>
            </a:r>
            <a:r>
              <a:rPr kumimoji="1" lang="en-US" altLang="ko-KR" sz="1600" b="1" dirty="0" smtClean="0">
                <a:solidFill>
                  <a:srgbClr val="C00000"/>
                </a:solidFill>
                <a:latin typeface="+mn-ea"/>
              </a:rPr>
              <a:t>)</a:t>
            </a: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7" y="3603001"/>
            <a:ext cx="6207193" cy="701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7" y="4410581"/>
            <a:ext cx="6969742" cy="1418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7" y="5982285"/>
            <a:ext cx="7152753" cy="42703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3316248"/>
            <a:ext cx="9144000" cy="1828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7404410" y="238760"/>
            <a:ext cx="163922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/>
              <a:t>Server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7404410" y="3502498"/>
            <a:ext cx="158102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C</a:t>
            </a:r>
            <a:r>
              <a:rPr kumimoji="1" lang="en-US" altLang="ko-KR" sz="2400" b="1" dirty="0" smtClean="0"/>
              <a:t>lient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166"/>
            <a:ext cx="9144000" cy="24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7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54223" y="3019294"/>
            <a:ext cx="5934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i="1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kumimoji="1" lang="ko-KR" altLang="en-US" sz="2400" i="1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ko-KR" sz="2400" i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detached thread</a:t>
            </a:r>
            <a:endParaRPr kumimoji="1" lang="ko-KR" altLang="en-US" sz="2400" i="1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4" y="3556650"/>
            <a:ext cx="8989776" cy="1511015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4" y="5241018"/>
            <a:ext cx="4866084" cy="1313070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561" y="238760"/>
            <a:ext cx="162807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smtClean="0"/>
              <a:t>Server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4" y="1197680"/>
            <a:ext cx="8348596" cy="1386516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66754" y="606587"/>
            <a:ext cx="5934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i="1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 In Main Thread</a:t>
            </a:r>
            <a:endParaRPr kumimoji="1" lang="ko-KR" altLang="en-US" sz="2400" i="1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직선 연결선[R] 15"/>
          <p:cNvCxnSpPr/>
          <p:nvPr/>
        </p:nvCxnSpPr>
        <p:spPr>
          <a:xfrm>
            <a:off x="0" y="2790026"/>
            <a:ext cx="9144000" cy="500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7415561" y="2921632"/>
            <a:ext cx="162807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smtClean="0"/>
              <a:t>Server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6211229" y="780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Source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2150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4.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 결과 </a:t>
            </a:r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sort()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" y="4740509"/>
            <a:ext cx="4894581" cy="12524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" y="878583"/>
            <a:ext cx="7348461" cy="349857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cxnSp>
        <p:nvCxnSpPr>
          <p:cNvPr id="22" name="구부러진 연결선[U] 21"/>
          <p:cNvCxnSpPr/>
          <p:nvPr/>
        </p:nvCxnSpPr>
        <p:spPr>
          <a:xfrm rot="10800000" flipV="1">
            <a:off x="981964" y="2819955"/>
            <a:ext cx="12700" cy="2826857"/>
          </a:xfrm>
          <a:prstGeom prst="curvedConnector3">
            <a:avLst>
              <a:gd name="adj1" fmla="val 7373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31"/>
          <p:cNvSpPr txBox="1"/>
          <p:nvPr/>
        </p:nvSpPr>
        <p:spPr>
          <a:xfrm>
            <a:off x="7370956" y="238760"/>
            <a:ext cx="167268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S</a:t>
            </a:r>
            <a:r>
              <a:rPr kumimoji="1" lang="en-US" altLang="ko-KR" sz="2400" b="1" dirty="0" smtClean="0"/>
              <a:t>erver</a:t>
            </a:r>
            <a:r>
              <a:rPr kumimoji="1" lang="ko-KR" altLang="en-US" sz="2400" b="1" dirty="0" smtClean="0"/>
              <a:t>코드</a:t>
            </a:r>
            <a:r>
              <a:rPr kumimoji="1" lang="en-US" altLang="ko-KR" sz="2400" b="1" dirty="0" smtClean="0"/>
              <a:t> 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88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Source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58291" y="5538792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5.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 결과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5" y="1982670"/>
            <a:ext cx="7258722" cy="16860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4" y="1190006"/>
            <a:ext cx="8516139" cy="7287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5" y="5816414"/>
            <a:ext cx="2214485" cy="4571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95" y="4304773"/>
            <a:ext cx="2749262" cy="203701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9" name="텍스트 상자 18"/>
          <p:cNvSpPr txBox="1"/>
          <p:nvPr/>
        </p:nvSpPr>
        <p:spPr>
          <a:xfrm>
            <a:off x="7315200" y="238760"/>
            <a:ext cx="172843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/>
              <a:t>server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569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6" y="1773355"/>
            <a:ext cx="8933614" cy="3568080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7462619" y="238760"/>
            <a:ext cx="158102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c</a:t>
            </a:r>
            <a:r>
              <a:rPr kumimoji="1" lang="en-US" altLang="ko-KR" sz="2400" b="1" dirty="0" smtClean="0"/>
              <a:t>lient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608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옾소확대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73125"/>
            <a:ext cx="9144000" cy="51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smtClean="0">
                <a:latin typeface="+mn-ea"/>
                <a:ea typeface="+mn-ea"/>
              </a:rPr>
              <a:t>감사합니다</a:t>
            </a:r>
            <a:r>
              <a:rPr kumimoji="1" lang="en-US" altLang="ko-KR" b="1" dirty="0" smtClean="0">
                <a:latin typeface="+mn-ea"/>
                <a:ea typeface="+mn-ea"/>
              </a:rPr>
              <a:t>.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79624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sz="6000" dirty="0" smtClean="0"/>
              <a:t>Q&amp;A</a:t>
            </a:r>
            <a:endParaRPr lang="ko-KR" altLang="en-US" sz="6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9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프로그램에 대한 간단한 설명</a:t>
            </a:r>
            <a:endParaRPr kumimoji="1" lang="en-US" altLang="ko-K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단계별 기능 설명</a:t>
            </a:r>
            <a:endParaRPr kumimoji="1" lang="en-US" altLang="ko-K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시연 영상</a:t>
            </a:r>
            <a:endParaRPr kumimoji="1" lang="en-US" altLang="ko-KR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4.</a:t>
            </a:r>
            <a:r>
              <a:rPr kumimoji="1" lang="ko-KR" altLang="en-US" dirty="0" smtClean="0"/>
              <a:t>질의응답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4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Feature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84803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Source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56928" y="2938046"/>
            <a:ext cx="2068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2. </a:t>
            </a:r>
            <a:r>
              <a:rPr kumimoji="1" lang="ko-KR" altLang="en-US" sz="1600" dirty="0" smtClean="0">
                <a:latin typeface="+mn-ea"/>
              </a:rPr>
              <a:t>설문지 </a:t>
            </a:r>
            <a:r>
              <a:rPr kumimoji="1" lang="ko-KR" altLang="en-US" sz="1600" dirty="0">
                <a:latin typeface="+mn-ea"/>
              </a:rPr>
              <a:t>및</a:t>
            </a:r>
            <a:r>
              <a:rPr kumimoji="1" lang="ko-KR" altLang="en-US" sz="1600" dirty="0" smtClean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선택지 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147286" y="2275473"/>
            <a:ext cx="247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1.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 </a:t>
            </a:r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Server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에 접속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45536" y="4434840"/>
            <a:ext cx="735792" cy="392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1" y="1352887"/>
            <a:ext cx="5954286" cy="12779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2618447"/>
            <a:ext cx="6367272" cy="3335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3961128"/>
            <a:ext cx="8088154" cy="139903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5300844"/>
            <a:ext cx="6879336" cy="7199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935498"/>
            <a:ext cx="6898443" cy="309726"/>
          </a:xfrm>
          <a:prstGeom prst="rect">
            <a:avLst/>
          </a:prstGeom>
        </p:spPr>
      </p:pic>
      <p:cxnSp>
        <p:nvCxnSpPr>
          <p:cNvPr id="30" name="직선 연결선[R] 29"/>
          <p:cNvCxnSpPr/>
          <p:nvPr/>
        </p:nvCxnSpPr>
        <p:spPr>
          <a:xfrm>
            <a:off x="0" y="3239999"/>
            <a:ext cx="9144000" cy="500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31"/>
          <p:cNvSpPr txBox="1"/>
          <p:nvPr/>
        </p:nvSpPr>
        <p:spPr>
          <a:xfrm>
            <a:off x="7404410" y="238760"/>
            <a:ext cx="163922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/>
              <a:t>Server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  <p:sp>
        <p:nvSpPr>
          <p:cNvPr id="33" name="텍스트 상자 32"/>
          <p:cNvSpPr txBox="1"/>
          <p:nvPr/>
        </p:nvSpPr>
        <p:spPr>
          <a:xfrm>
            <a:off x="7404410" y="3499463"/>
            <a:ext cx="166326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/>
              <a:t>Client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893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>
            <a:off x="1689100" y="3528427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한쪽 모서리가 잘린 사각형 25"/>
          <p:cNvSpPr/>
          <p:nvPr/>
        </p:nvSpPr>
        <p:spPr>
          <a:xfrm>
            <a:off x="1536700" y="36300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4763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Source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84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Server</a:t>
            </a:r>
            <a:endParaRPr lang="ko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80200" y="10414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9700" y="11938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9200" y="1346200"/>
            <a:ext cx="1308100" cy="914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Client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822450" y="3289300"/>
            <a:ext cx="51371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230291" y="2938046"/>
            <a:ext cx="232146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C00000"/>
                </a:solidFill>
                <a:latin typeface="+mn-ea"/>
              </a:rPr>
              <a:t>2. 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설문지 </a:t>
            </a:r>
            <a:r>
              <a:rPr kumimoji="1" lang="ko-KR" altLang="en-US" b="1" dirty="0">
                <a:solidFill>
                  <a:srgbClr val="C00000"/>
                </a:solidFill>
                <a:latin typeface="+mn-ea"/>
              </a:rPr>
              <a:t>및</a:t>
            </a:r>
            <a:r>
              <a:rPr kumimoji="1" lang="ko-KR" altLang="en-US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+mn-ea"/>
              </a:rPr>
              <a:t>선택지 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816100" y="2628900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99475" y="2275473"/>
            <a:ext cx="2170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1. </a:t>
            </a:r>
            <a:r>
              <a:rPr kumimoji="1" lang="ko-KR" altLang="en-US" sz="1600" dirty="0" smtClean="0">
                <a:latin typeface="+mn-ea"/>
              </a:rPr>
              <a:t>설문 </a:t>
            </a:r>
            <a:r>
              <a:rPr kumimoji="1" lang="en-US" altLang="ko-KR" sz="1600" dirty="0" smtClean="0">
                <a:latin typeface="+mn-ea"/>
              </a:rPr>
              <a:t>Server</a:t>
            </a:r>
            <a:r>
              <a:rPr kumimoji="1" lang="ko-KR" altLang="en-US" sz="1600" dirty="0" smtClean="0">
                <a:latin typeface="+mn-ea"/>
              </a:rPr>
              <a:t>에 접속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1384300" y="3718926"/>
            <a:ext cx="5949950" cy="1143000"/>
          </a:xfrm>
          <a:prstGeom prst="snip1Rect">
            <a:avLst/>
          </a:prstGeom>
          <a:solidFill>
            <a:schemeClr val="bg2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1816100" y="4590639"/>
            <a:ext cx="51371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5" idx="2"/>
          </p:cNvCxnSpPr>
          <p:nvPr/>
        </p:nvCxnSpPr>
        <p:spPr>
          <a:xfrm>
            <a:off x="182245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59600" y="2260600"/>
            <a:ext cx="0" cy="415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789527" y="3746670"/>
            <a:ext cx="784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thread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272063" y="5637036"/>
            <a:ext cx="547212" cy="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72064" y="5207000"/>
            <a:ext cx="544037" cy="430036"/>
          </a:xfrm>
          <a:prstGeom prst="bentConnector3">
            <a:avLst>
              <a:gd name="adj1" fmla="val 9639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846026" y="5094700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>
                <a:latin typeface="+mn-ea"/>
              </a:rPr>
              <a:t>4. </a:t>
            </a:r>
            <a:r>
              <a:rPr kumimoji="1" lang="ko-KR" altLang="en-US" sz="1600" dirty="0" smtClean="0">
                <a:latin typeface="+mn-ea"/>
              </a:rPr>
              <a:t>설문 결과 </a:t>
            </a:r>
            <a:r>
              <a:rPr kumimoji="1" lang="en-US" altLang="ko-KR" sz="1600" dirty="0" smtClean="0">
                <a:latin typeface="+mn-ea"/>
              </a:rPr>
              <a:t>sort()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822450" y="5898398"/>
            <a:ext cx="5137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36838" y="5538792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 smtClean="0">
                <a:latin typeface="+mn-ea"/>
              </a:rPr>
              <a:t>5. </a:t>
            </a:r>
            <a:r>
              <a:rPr kumimoji="1" lang="ko-KR" altLang="en-US" sz="1600" dirty="0" smtClean="0">
                <a:latin typeface="+mn-ea"/>
              </a:rPr>
              <a:t>설문 결과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52769" y="4237212"/>
            <a:ext cx="4863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600" dirty="0">
                <a:latin typeface="+mn-ea"/>
              </a:rPr>
              <a:t>3</a:t>
            </a:r>
            <a:r>
              <a:rPr kumimoji="1" lang="en-US" altLang="ko-KR" sz="1600" dirty="0" smtClean="0">
                <a:latin typeface="+mn-ea"/>
              </a:rPr>
              <a:t>. </a:t>
            </a:r>
            <a:r>
              <a:rPr kumimoji="1" lang="ko-KR" altLang="en-US" sz="1600" dirty="0" smtClean="0">
                <a:latin typeface="+mn-ea"/>
              </a:rPr>
              <a:t>설문 응답</a:t>
            </a:r>
            <a:r>
              <a:rPr kumimoji="1" lang="en-US" altLang="ko-KR" sz="1500" dirty="0" smtClean="0">
                <a:latin typeface="+mn-ea"/>
              </a:rPr>
              <a:t>(</a:t>
            </a:r>
            <a:r>
              <a:rPr kumimoji="1" lang="ko-KR" altLang="en-US" sz="1500" dirty="0" smtClean="0">
                <a:latin typeface="+mn-ea"/>
              </a:rPr>
              <a:t>선택지 번호 </a:t>
            </a:r>
            <a:r>
              <a:rPr kumimoji="1" lang="en-US" altLang="ko-KR" sz="1500" dirty="0" smtClean="0">
                <a:latin typeface="+mn-ea"/>
              </a:rPr>
              <a:t>or</a:t>
            </a:r>
            <a:r>
              <a:rPr kumimoji="1" lang="ko-KR" altLang="en-US" sz="1500" dirty="0" smtClean="0">
                <a:latin typeface="+mn-ea"/>
              </a:rPr>
              <a:t> </a:t>
            </a:r>
            <a:r>
              <a:rPr kumimoji="1" lang="en-US" altLang="ko-KR" sz="1500" dirty="0" smtClean="0">
                <a:latin typeface="+mn-ea"/>
              </a:rPr>
              <a:t>‘</a:t>
            </a:r>
            <a:r>
              <a:rPr kumimoji="1" lang="ko-KR" altLang="en-US" sz="1500" dirty="0" smtClean="0">
                <a:latin typeface="+mn-ea"/>
              </a:rPr>
              <a:t>기타</a:t>
            </a:r>
            <a:r>
              <a:rPr kumimoji="1" lang="en-US" altLang="ko-KR" sz="1500" dirty="0" smtClean="0">
                <a:latin typeface="+mn-ea"/>
              </a:rPr>
              <a:t>’ </a:t>
            </a:r>
            <a:r>
              <a:rPr kumimoji="1" lang="ko-KR" altLang="en-US" sz="1500" dirty="0" smtClean="0">
                <a:latin typeface="+mn-ea"/>
              </a:rPr>
              <a:t>선택 시 서술 응답</a:t>
            </a:r>
            <a:r>
              <a:rPr kumimoji="1" lang="en-US" altLang="ko-KR" sz="1500" dirty="0" smtClean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9" y="1690689"/>
            <a:ext cx="8753602" cy="3558633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7370956" y="238760"/>
            <a:ext cx="167268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/>
              <a:t>Server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3752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" y="180037"/>
            <a:ext cx="9043638" cy="66779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7393259" y="238760"/>
            <a:ext cx="165037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/>
              <a:t>Server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731E-C9B5-4992-8327-AF0A30B6188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2096093"/>
            <a:ext cx="7607808" cy="26143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7886700" cy="38574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17338"/>
            <a:ext cx="7861612" cy="3930806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7462619" y="238760"/>
            <a:ext cx="158102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/>
              <a:t>Client</a:t>
            </a:r>
            <a:r>
              <a:rPr kumimoji="1" lang="ko-KR" altLang="en-US" sz="2400" b="1" dirty="0" smtClean="0"/>
              <a:t>코드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032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719</TotalTime>
  <Words>351</Words>
  <Application>Microsoft Macintosh PowerPoint</Application>
  <PresentationFormat>화면 슬라이드 쇼(4:3)</PresentationFormat>
  <Paragraphs>116</Paragraphs>
  <Slides>19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Calibri</vt:lpstr>
      <vt:lpstr>Calibri Light</vt:lpstr>
      <vt:lpstr>Arial</vt:lpstr>
      <vt:lpstr>Office 테마</vt:lpstr>
      <vt:lpstr>Socket 과 thread를  활용한  설문 조사 프로그램</vt:lpstr>
      <vt:lpstr>Contents</vt:lpstr>
      <vt:lpstr>Feature</vt:lpstr>
      <vt:lpstr>Source Code</vt:lpstr>
      <vt:lpstr>PowerPoint 프레젠테이션</vt:lpstr>
      <vt:lpstr>Source Code</vt:lpstr>
      <vt:lpstr>PowerPoint 프레젠테이션</vt:lpstr>
      <vt:lpstr>PowerPoint 프레젠테이션</vt:lpstr>
      <vt:lpstr>PowerPoint 프레젠테이션</vt:lpstr>
      <vt:lpstr>Source Code</vt:lpstr>
      <vt:lpstr>PowerPoint 프레젠테이션</vt:lpstr>
      <vt:lpstr>PowerPoint 프레젠테이션</vt:lpstr>
      <vt:lpstr>Source Code</vt:lpstr>
      <vt:lpstr>PowerPoint 프레젠테이션</vt:lpstr>
      <vt:lpstr>Source Code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Socket 과 thread를  활용한  설문 조사 프로그램</dc:title>
  <dc:creator>박창준</dc:creator>
  <cp:lastModifiedBy>Park JaeJun</cp:lastModifiedBy>
  <cp:revision>39</cp:revision>
  <dcterms:created xsi:type="dcterms:W3CDTF">2018-06-20T13:50:50Z</dcterms:created>
  <dcterms:modified xsi:type="dcterms:W3CDTF">2018-06-21T02:03:32Z</dcterms:modified>
</cp:coreProperties>
</file>